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D86F7F0-2516-49EE-B886-66E7AE029521}" type="datetimeFigureOut">
              <a:rPr lang="en-US" smtClean="0"/>
              <a:pPr/>
              <a:t>12/5/2024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BDFF82C-6761-4B16-AA9E-03E014D4C77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D86F7F0-2516-49EE-B886-66E7AE029521}" type="datetimeFigureOut">
              <a:rPr lang="en-US" smtClean="0"/>
              <a:pPr/>
              <a:t>12/5/2024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BDFF82C-6761-4B16-AA9E-03E014D4C77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D86F7F0-2516-49EE-B886-66E7AE029521}" type="datetimeFigureOut">
              <a:rPr lang="en-US" smtClean="0"/>
              <a:pPr/>
              <a:t>12/5/2024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BDFF82C-6761-4B16-AA9E-03E014D4C77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D86F7F0-2516-49EE-B886-66E7AE029521}" type="datetimeFigureOut">
              <a:rPr lang="en-US" smtClean="0"/>
              <a:pPr/>
              <a:t>12/5/2024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BDFF82C-6761-4B16-AA9E-03E014D4C777}"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D86F7F0-2516-49EE-B886-66E7AE029521}" type="datetimeFigureOut">
              <a:rPr lang="en-US" smtClean="0"/>
              <a:pPr/>
              <a:t>12/5/2024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BDFF82C-6761-4B16-AA9E-03E014D4C77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D86F7F0-2516-49EE-B886-66E7AE029521}" type="datetimeFigureOut">
              <a:rPr lang="en-US" smtClean="0"/>
              <a:pPr/>
              <a:t>12/5/2024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BDFF82C-6761-4B16-AA9E-03E014D4C777}"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D86F7F0-2516-49EE-B886-66E7AE029521}" type="datetimeFigureOut">
              <a:rPr lang="en-US" smtClean="0"/>
              <a:pPr/>
              <a:t>12/5/2024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BDFF82C-6761-4B16-AA9E-03E014D4C77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D86F7F0-2516-49EE-B886-66E7AE029521}" type="datetimeFigureOut">
              <a:rPr lang="en-US" smtClean="0"/>
              <a:pPr/>
              <a:t>12/5/2024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BDFF82C-6761-4B16-AA9E-03E014D4C777}"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D86F7F0-2516-49EE-B886-66E7AE029521}" type="datetimeFigureOut">
              <a:rPr lang="en-US" smtClean="0"/>
              <a:pPr/>
              <a:t>12/5/2024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BDFF82C-6761-4B16-AA9E-03E014D4C77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D86F7F0-2516-49EE-B886-66E7AE029521}" type="datetimeFigureOut">
              <a:rPr lang="en-US" smtClean="0"/>
              <a:pPr/>
              <a:t>12/5/2024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BDFF82C-6761-4B16-AA9E-03E014D4C77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D86F7F0-2516-49EE-B886-66E7AE029521}" type="datetimeFigureOut">
              <a:rPr lang="en-US" smtClean="0"/>
              <a:pPr/>
              <a:t>12/5/2024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BDFF82C-6761-4B16-AA9E-03E014D4C77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D86F7F0-2516-49EE-B886-66E7AE029521}" type="datetimeFigureOut">
              <a:rPr lang="en-US" smtClean="0"/>
              <a:pPr/>
              <a:t>12/5/2024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BDFF82C-6761-4B16-AA9E-03E014D4C77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What is HR Audit?</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a:buNone/>
            </a:pPr>
            <a:r>
              <a:rPr lang="en-US" dirty="0" smtClean="0"/>
              <a:t>An HR audit is a systematic method of investigating the HR department’s practices, policies, and procedures. It helps identify gaps in HR practice areas, and HR can prioritize these gaps by identifying ways to improve. Like any other type of business audit, an HR audit also takes place to avoid errors and meet the desired goals.</a:t>
            </a:r>
          </a:p>
          <a:p>
            <a:pPr algn="just">
              <a:buNone/>
            </a:pPr>
            <a:r>
              <a:rPr lang="en-US" dirty="0" smtClean="0"/>
              <a:t>An HR audit can be primarily categorized into two areas: risk mitigation and value creation. Risk mitigation focuses on legal areas and employee-related lawsuits that may get the organization into legal trouble. Value creation, on the other hand, focuses on improving HR policies and processes to maximize the value of the employees.</a:t>
            </a:r>
          </a:p>
          <a:p>
            <a:pPr algn="just">
              <a:buNone/>
            </a:pPr>
            <a:r>
              <a:rPr lang="en-US" dirty="0" smtClean="0"/>
              <a:t>Organizations may conduct an HR audit via external HR consultants or deploy their own HR department to perform an internal audit</a:t>
            </a:r>
            <a:endParaRPr lang="en-US" dirty="0"/>
          </a:p>
        </p:txBody>
      </p:sp>
      <p:sp>
        <p:nvSpPr>
          <p:cNvPr id="2" name="Title 1"/>
          <p:cNvSpPr>
            <a:spLocks noGrp="1"/>
          </p:cNvSpPr>
          <p:nvPr>
            <p:ph type="title"/>
          </p:nvPr>
        </p:nvSpPr>
        <p:spPr/>
        <p:txBody>
          <a:bodyPr/>
          <a:lstStyle/>
          <a:p>
            <a:r>
              <a:rPr lang="en-US" b="1" smtClean="0"/>
              <a:t>What is </a:t>
            </a:r>
            <a:r>
              <a:rPr lang="en-US" b="1" dirty="0" smtClean="0"/>
              <a:t>HR Audit?</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just">
              <a:buNone/>
            </a:pPr>
            <a:r>
              <a:rPr lang="en-US" dirty="0" smtClean="0"/>
              <a:t>The main purpose of HR audit is to identify gaps in HR-related areas and improve them. It helps assess whether the HR practices are benefiting or harming the organization. It also goes beyond the typical hiring process and looks into areas like employee compensation, training, employee retention, employee relations, and other practices that affect employees within an organization. Some of the main purposes of HR audit are:</a:t>
            </a:r>
          </a:p>
          <a:p>
            <a:pPr algn="just"/>
            <a:r>
              <a:rPr lang="en-US" dirty="0" smtClean="0"/>
              <a:t>Ensuring compliance and updating regulations to avoid any potential penalties</a:t>
            </a:r>
          </a:p>
          <a:p>
            <a:pPr algn="just"/>
            <a:r>
              <a:rPr lang="en-US" dirty="0" smtClean="0"/>
              <a:t>Designing a fair, competitive employee compensation and benefits package</a:t>
            </a:r>
          </a:p>
          <a:p>
            <a:pPr algn="just"/>
            <a:r>
              <a:rPr lang="en-US" dirty="0" smtClean="0"/>
              <a:t>Staying relevant with the latest employment laws and trends</a:t>
            </a:r>
          </a:p>
          <a:p>
            <a:pPr algn="just"/>
            <a:r>
              <a:rPr lang="en-US" dirty="0" smtClean="0"/>
              <a:t>Identify reasons for employee turnover to improve retention</a:t>
            </a:r>
          </a:p>
          <a:p>
            <a:pPr algn="just"/>
            <a:r>
              <a:rPr lang="en-US" dirty="0" smtClean="0"/>
              <a:t>Improve processes, procedures, organizational structures, and job descriptions</a:t>
            </a:r>
          </a:p>
          <a:p>
            <a:pPr algn="just"/>
            <a:r>
              <a:rPr lang="en-US" dirty="0" smtClean="0"/>
              <a:t>Identify employee grievances and address issues</a:t>
            </a:r>
            <a:endParaRPr lang="en-US" dirty="0"/>
          </a:p>
        </p:txBody>
      </p:sp>
      <p:sp>
        <p:nvSpPr>
          <p:cNvPr id="2" name="Title 1"/>
          <p:cNvSpPr>
            <a:spLocks noGrp="1"/>
          </p:cNvSpPr>
          <p:nvPr>
            <p:ph type="title"/>
          </p:nvPr>
        </p:nvSpPr>
        <p:spPr/>
        <p:txBody>
          <a:bodyPr>
            <a:normAutofit/>
          </a:bodyPr>
          <a:lstStyle/>
          <a:p>
            <a:r>
              <a:rPr lang="en-US" b="1" dirty="0" smtClean="0"/>
              <a:t>Purpose of HR Audit</a:t>
            </a: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lgn="just"/>
            <a:r>
              <a:rPr lang="en-US" dirty="0" smtClean="0"/>
              <a:t>Assess the current workforce: Evaluate the number, skills, experience, and performance of the current workforce. </a:t>
            </a:r>
          </a:p>
          <a:p>
            <a:pPr algn="just"/>
            <a:r>
              <a:rPr lang="en-US" dirty="0" smtClean="0"/>
              <a:t>Forecast future needs: Anticipate employee turnover and evaluate organizational needs. Analyze the job market: Examine the current job market. </a:t>
            </a:r>
          </a:p>
          <a:p>
            <a:pPr algn="just"/>
            <a:r>
              <a:rPr lang="en-US" dirty="0" smtClean="0"/>
              <a:t>Identify gaps: Determine the gap between the current workforce and future needs. </a:t>
            </a:r>
          </a:p>
          <a:p>
            <a:pPr algn="just"/>
            <a:r>
              <a:rPr lang="en-US" dirty="0" smtClean="0"/>
              <a:t>Develop and implement strategies: Balance the company's labor needs with its supply of employees. </a:t>
            </a:r>
          </a:p>
          <a:p>
            <a:pPr algn="just"/>
            <a:r>
              <a:rPr lang="en-US" dirty="0" smtClean="0"/>
              <a:t>Monitor and evaluate: Monitor and evaluate the plan.</a:t>
            </a:r>
            <a:endParaRPr lang="en-US" dirty="0"/>
          </a:p>
        </p:txBody>
      </p:sp>
      <p:sp>
        <p:nvSpPr>
          <p:cNvPr id="2" name="Title 1"/>
          <p:cNvSpPr>
            <a:spLocks noGrp="1"/>
          </p:cNvSpPr>
          <p:nvPr>
            <p:ph type="title"/>
          </p:nvPr>
        </p:nvSpPr>
        <p:spPr/>
        <p:txBody>
          <a:bodyPr>
            <a:normAutofit fontScale="90000"/>
          </a:bodyPr>
          <a:lstStyle/>
          <a:p>
            <a:r>
              <a:rPr lang="en-US" b="1" dirty="0" smtClean="0"/>
              <a:t>To plan manpower requirements, you can follow these steps:</a:t>
            </a:r>
            <a:endParaRPr lang="en-US"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TotalTime>
  <Words>379</Words>
  <Application>Microsoft Office PowerPoint</Application>
  <PresentationFormat>On-screen Show (4:3)</PresentationFormat>
  <Paragraphs>19</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Concourse</vt:lpstr>
      <vt:lpstr>What is HR Audit?</vt:lpstr>
      <vt:lpstr>What is HR Audit?</vt:lpstr>
      <vt:lpstr>Purpose of HR Audit</vt:lpstr>
      <vt:lpstr>To plan manpower requirements, you can follow these steps: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an HR Audit?</dc:title>
  <dc:creator>Hp</dc:creator>
  <cp:lastModifiedBy>Hp</cp:lastModifiedBy>
  <cp:revision>2</cp:revision>
  <dcterms:created xsi:type="dcterms:W3CDTF">2024-12-05T03:57:04Z</dcterms:created>
  <dcterms:modified xsi:type="dcterms:W3CDTF">2024-12-05T04:03:45Z</dcterms:modified>
</cp:coreProperties>
</file>